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1D09D3-8F12-461C-808D-A41B16801EB0}" v="1" dt="2026-09-23T04:18:10.9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498" autoAdjust="0"/>
    <p:restoredTop sz="94660"/>
  </p:normalViewPr>
  <p:slideViewPr>
    <p:cSldViewPr snapToGrid="0">
      <p:cViewPr varScale="1">
        <p:scale>
          <a:sx n="87" d="100"/>
          <a:sy n="87" d="100"/>
        </p:scale>
        <p:origin x="64" y="3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3.xml"/><Relationship Id="rId10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iko Chikira" userId="c9a9b534-68d5-4641-bea7-6bc6cb1fff2e" providerId="ADAL" clId="{26058448-331B-47E0-9C68-9016A68EC0FB}"/>
    <pc:docChg chg="custSel modSld">
      <pc:chgData name="Keiko Chikira" userId="c9a9b534-68d5-4641-bea7-6bc6cb1fff2e" providerId="ADAL" clId="{26058448-331B-47E0-9C68-9016A68EC0FB}" dt="2026-09-23T04:18:10.976" v="1"/>
      <pc:docMkLst>
        <pc:docMk/>
      </pc:docMkLst>
      <pc:sldChg chg="addSp delSp modSp mod">
        <pc:chgData name="Keiko Chikira" userId="c9a9b534-68d5-4641-bea7-6bc6cb1fff2e" providerId="ADAL" clId="{26058448-331B-47E0-9C68-9016A68EC0FB}" dt="2026-09-23T04:18:10.976" v="1"/>
        <pc:sldMkLst>
          <pc:docMk/>
          <pc:sldMk cId="4085289065" sldId="256"/>
        </pc:sldMkLst>
        <pc:grpChg chg="add mod">
          <ac:chgData name="Keiko Chikira" userId="c9a9b534-68d5-4641-bea7-6bc6cb1fff2e" providerId="ADAL" clId="{26058448-331B-47E0-9C68-9016A68EC0FB}" dt="2026-09-23T04:18:10.976" v="1"/>
          <ac:grpSpMkLst>
            <pc:docMk/>
            <pc:sldMk cId="4085289065" sldId="256"/>
            <ac:grpSpMk id="2" creationId="{B6C2C619-2BC1-7DD3-0C71-1DF8C5001133}"/>
          </ac:grpSpMkLst>
        </pc:grpChg>
        <pc:grpChg chg="del">
          <ac:chgData name="Keiko Chikira" userId="c9a9b534-68d5-4641-bea7-6bc6cb1fff2e" providerId="ADAL" clId="{26058448-331B-47E0-9C68-9016A68EC0FB}" dt="2026-09-23T04:18:08.335" v="0" actId="478"/>
          <ac:grpSpMkLst>
            <pc:docMk/>
            <pc:sldMk cId="4085289065" sldId="256"/>
            <ac:grpSpMk id="8" creationId="{6824DFE3-2EB7-18B1-B6E8-EA1575E28C39}"/>
          </ac:grpSpMkLst>
        </pc:grpChg>
        <pc:picChg chg="mod">
          <ac:chgData name="Keiko Chikira" userId="c9a9b534-68d5-4641-bea7-6bc6cb1fff2e" providerId="ADAL" clId="{26058448-331B-47E0-9C68-9016A68EC0FB}" dt="2026-09-23T04:18:10.976" v="1"/>
          <ac:picMkLst>
            <pc:docMk/>
            <pc:sldMk cId="4085289065" sldId="256"/>
            <ac:picMk id="4" creationId="{74065CEF-84ED-D260-4498-AE87B63E867E}"/>
          </ac:picMkLst>
        </pc:picChg>
        <pc:picChg chg="mod">
          <ac:chgData name="Keiko Chikira" userId="c9a9b534-68d5-4641-bea7-6bc6cb1fff2e" providerId="ADAL" clId="{26058448-331B-47E0-9C68-9016A68EC0FB}" dt="2026-09-23T04:18:10.976" v="1"/>
          <ac:picMkLst>
            <pc:docMk/>
            <pc:sldMk cId="4085289065" sldId="256"/>
            <ac:picMk id="5" creationId="{9823A776-4FF0-149C-5E84-58955BEF7FB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9B51A-2726-295F-AB6F-65E922B999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44546"/>
            <a:ext cx="9144000" cy="917234"/>
          </a:xfrm>
        </p:spPr>
        <p:txBody>
          <a:bodyPr anchor="b">
            <a:noAutofit/>
          </a:bodyPr>
          <a:lstStyle>
            <a:lvl1pPr algn="ctr">
              <a:defRPr sz="4800"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FD362D-799C-BE75-A77C-82F1C9AC6C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5385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Garamond" panose="020204040303010108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6EF48-BA79-6554-D3E7-49889047C9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0278DF-7963-4ADE-8E0E-509755B7DE5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D8716-D588-4CCA-8BF4-C83543977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77691-66C5-FCA7-7184-667126A86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0B429D-3D06-4FAB-96E8-7FB7212D978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064B16-0DEE-C377-8EF8-80AD899B4B38}"/>
              </a:ext>
            </a:extLst>
          </p:cNvPr>
          <p:cNvSpPr/>
          <p:nvPr userDrawn="1"/>
        </p:nvSpPr>
        <p:spPr>
          <a:xfrm>
            <a:off x="0" y="6481823"/>
            <a:ext cx="12192000" cy="36512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725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EF4BC-F870-7722-30DD-C659D39E9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71366-1509-F16D-62D3-6ECA6A9F62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0107B-51E8-43A7-0872-28D2747CEF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fld id="{150278DF-7963-4ADE-8E0E-509755B7DE55}" type="datetimeFigureOut">
              <a:rPr lang="en-US" smtClean="0"/>
              <a:pPr/>
              <a:t>9/23/2026</a:t>
            </a:fld>
            <a:endParaRPr lang="en-US">
              <a:latin typeface="Garamond" panose="02020404030301010803" pitchFamily="18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7C0F1-3EA3-4307-18DC-088C263F2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endParaRPr lang="en-US">
              <a:latin typeface="Garamond" panose="02020404030301010803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D1A6F-1C74-112A-EA96-724B1EDC3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0B429D-3D06-4FAB-96E8-7FB7212D9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010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0951D-9DFA-6E4B-15D7-DB43A12C2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Garamond" panose="020204040303010108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30123C-AB97-CD8B-A453-C1AD9FA953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  <a:latin typeface="Garamond" panose="02020404030301010803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8BEE69-EB5B-9635-6B8E-4E2E1C95B9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fld id="{150278DF-7963-4ADE-8E0E-509755B7DE55}" type="datetimeFigureOut">
              <a:rPr lang="en-US" smtClean="0"/>
              <a:pPr/>
              <a:t>9/23/2026</a:t>
            </a:fld>
            <a:endParaRPr lang="en-US">
              <a:latin typeface="Garamond" panose="02020404030301010803" pitchFamily="18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0717B-09EE-D2AA-FE46-D57C8C5A0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endParaRPr lang="en-US">
              <a:latin typeface="Garamond" panose="02020404030301010803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8A0A4-7F12-AFB1-9925-FD2D080D3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fld id="{AC0B429D-3D06-4FAB-96E8-7FB7212D978D}" type="slidenum">
              <a:rPr lang="en-US" smtClean="0"/>
              <a:pPr/>
              <a:t>‹#›</a:t>
            </a:fld>
            <a:endParaRPr lang="en-US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447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FAD4A-310B-5271-1A3C-1D3619D60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28268D-FB03-5D30-EB47-15A07AF6D0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428999"/>
            <a:ext cx="5181600" cy="2747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BE0030-5BC1-B1D7-547F-3E26CBE58E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3428999"/>
            <a:ext cx="5181600" cy="2747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8D111-DF11-50E9-F79B-4B99A7BD93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0278DF-7963-4ADE-8E0E-509755B7DE5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32AC93-C2AD-1125-DC42-27980FE5B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736175-6048-FF79-64F7-BF391FA02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0B429D-3D06-4FAB-96E8-7FB7212D9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704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DBED1-2C11-60C7-FAEB-EFF0F0D3B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BE37C3-5A30-FDA3-9BA5-8EFD3FB3E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2CD7F8-7C0E-E048-D72D-62666EC4A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4D0CC5-F7BA-F5CC-DB50-53F55F62CE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F963B8-34FE-1247-C8DA-35B5A016B6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ED6B27-8EA5-9975-DDB8-7C455A314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0278DF-7963-4ADE-8E0E-509755B7DE5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113E9A-E809-18B1-EEBF-25B90DEC3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2FF017-3B70-DA5D-2857-330DAE5E6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0B429D-3D06-4FAB-96E8-7FB7212D9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399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C7BCF-8A82-3082-C468-F99FCA007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5ED963-6DFC-B392-34BD-52C68CEA61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0278DF-7963-4ADE-8E0E-509755B7DE5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738AF2-5025-323C-5038-64B421988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192787-5549-F6F4-2D79-21C912997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0B429D-3D06-4FAB-96E8-7FB7212D9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93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174808-67E1-DBD2-BCAE-18A2DF2D35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0278DF-7963-4ADE-8E0E-509755B7DE5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50247F-83BB-8A41-B76E-B1033714D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1891E0-E019-B7B8-8FC9-73960990C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0B429D-3D06-4FAB-96E8-7FB7212D9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505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37C2B-F81D-D76B-FA39-C73322BFF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A101F-7B23-E527-17F8-6C576EC63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65926-85F6-73FF-033D-3E60C1C950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EC356F-0F96-EBDE-4A89-F44D1EFDC8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0278DF-7963-4ADE-8E0E-509755B7DE5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22C761-EAEA-3B68-43FA-E16017D0E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D48505-00C1-5372-B828-4CC320C4C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0B429D-3D06-4FAB-96E8-7FB7212D9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012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D38-DEEE-A9ED-0A11-04E7A1A8D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B3404C-E0AB-68A0-1C1C-5A810E8A17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B4ACFE-DFC9-C2B9-9DED-94CA738FF8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E5D8B9-8E87-00A0-8FFC-3BC06EBA53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0278DF-7963-4ADE-8E0E-509755B7DE5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EF78B-3CC4-6183-3704-3BC3AD37D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06A0FD-C378-986F-5BF2-4C1C544AB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0B429D-3D06-4FAB-96E8-7FB7212D9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63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4CBFF-FEB3-C90D-88F7-8AA0216D4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39840C-2C77-ABC2-774F-E9D99E4C1A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E69BE-7C88-8510-E0E3-5A5C90E477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0278DF-7963-4ADE-8E0E-509755B7DE5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98E5A-6E57-DBF8-D59E-E7A399829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03A461-33DF-6CB9-B38B-A79C58AF7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0B429D-3D06-4FAB-96E8-7FB7212D9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085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80BD93-A0E9-4D50-A89B-52086A5F36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56A1B0-B025-0271-DF9B-2796EADDF4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997BE4-68B0-8FD6-C1C1-EE5758EF37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0278DF-7963-4ADE-8E0E-509755B7DE55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94A04-319B-C94D-E2EA-7DE20E1EE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0397F-29A3-47F1-5AD1-72669D16C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0B429D-3D06-4FAB-96E8-7FB7212D9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2356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CCB57-1E13-1542-2674-C5496D303E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67ACFB-726F-794F-F127-99F0CE4626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746BE5-09A1-F7F9-A30C-B05A48F46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7846-01DA-4853-ABD3-7036B2C57DCD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9355C3-2670-E44D-909F-CE5AEF3C2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BF675-5F77-A291-CFED-BB25DBC21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C761-1DA3-43C7-9A18-A34473D81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8938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6166A-0DF1-8907-36E6-6DD5A792C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8C40B-ADDB-DA24-6FAA-0FEA2BEAE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467485-3D03-71A1-36BB-B93079DD0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7846-01DA-4853-ABD3-7036B2C57DCD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764BD-1DA6-252C-886B-3815EF8B7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43E3CF-FD9E-8370-96BB-8048FEE56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C761-1DA3-43C7-9A18-A34473D81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3577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F3010-DFF7-017C-C5E2-63860A1F3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149607-0AFF-4B57-74F0-E61B2C61FA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B4215B-8319-C200-3C82-0F5D0E171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7846-01DA-4853-ABD3-7036B2C57DCD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3F3332-3023-D0D2-0382-DA62248D6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225BA1-A95E-0DF3-9C13-DE92B13BF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C761-1DA3-43C7-9A18-A34473D81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023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03E45-A6C9-16C2-E5DE-5E63C8612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55DB4-37FB-BDEB-1ECD-D0D3AD3BE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A96E06-69B2-5F80-E11E-A415898C8C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846B26-0412-55B7-6BD6-E16C97D8F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7846-01DA-4853-ABD3-7036B2C57DCD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2CAD0E-1D0B-3550-1EEE-70D63DF9B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A2EF17-EDE7-D3D8-1EDF-4450E8D71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C761-1DA3-43C7-9A18-A34473D81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4836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3FDFF-DEFC-D09B-839C-8E96C50F8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CA6B70-F741-8C95-306F-1E008CA31D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2D99C6-5E20-FB27-2C0A-766C90ACD3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ADEA1E-263D-DFB7-0C6E-A66C6AF0EA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82A893-D248-DAF9-85CA-837278C361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D00417-4558-A1D1-3844-219EB6908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7846-01DA-4853-ABD3-7036B2C57DCD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9BFBC7-F2F7-BE0C-8CAA-2E1C8B578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60974B-63E0-CFB4-EB43-13DD72DC1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C761-1DA3-43C7-9A18-A34473D81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8758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602F2-01F7-301D-A2F3-831D7EDFF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12F97C-183F-E5A1-9ACC-098DE1D44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7846-01DA-4853-ABD3-7036B2C57DCD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C9F968-2D42-5DDA-7639-0800A265F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3D9698-B69C-2389-95DA-7909E938D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C761-1DA3-43C7-9A18-A34473D81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85009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EFBD8D-A591-D602-3546-86D5C3CCB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7846-01DA-4853-ABD3-7036B2C57DCD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D3720C-5A06-D020-3318-82A514A7D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6AFFA9-5D6D-0EA1-FD48-88F556279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C761-1DA3-43C7-9A18-A34473D81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1957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AAADF-5A55-D6A4-11C1-CE75FE160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B3ACF-0B58-FE9F-5629-2E858732C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AA4DD8-4650-1727-18AF-C984CF8014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7B2FC3-09F8-0AE9-8B10-D8B8C8EB6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7846-01DA-4853-ABD3-7036B2C57DCD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636673-2D37-C727-B0F4-56FEA479E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6A2EE5-82FF-EA46-AE6C-C36891FD8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C761-1DA3-43C7-9A18-A34473D81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4601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ABC56-8595-67F4-549A-0D535B475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92B8E2-8D0F-4821-4AB5-0691F038AE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3BE319-B028-A8E2-CC30-F4252A0689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7A467F-3C9E-F8AA-FCDC-E82C87305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7846-01DA-4853-ABD3-7036B2C57DCD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363AE4-A064-288D-A955-78606DDEC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850BDF-FD6A-7123-7A1A-EEAAE8F2A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C761-1DA3-43C7-9A18-A34473D81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3692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CFC4D-83E4-2970-B553-C75060DE3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468480-2F69-044F-E575-EED5CBED7A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947B6-2AB6-6396-F916-A4B6B8C34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7846-01DA-4853-ABD3-7036B2C57DCD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4847F-0755-F8E6-D1A4-8B25B0622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FD4B9C-901C-A01E-0436-58CF95184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C761-1DA3-43C7-9A18-A34473D81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396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37B0FD-A160-A8F1-CAED-93CA0BF8DA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EB7780-250F-7662-5D57-847FAC9D04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4DD6DE-D381-D99F-0A7A-89863CC5E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7846-01DA-4853-ABD3-7036B2C57DCD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35ED52-4273-95CA-23B8-93B42AE76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3C8136-7290-9B9E-F5CF-23C443105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C761-1DA3-43C7-9A18-A34473D818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184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03317A-D592-8EB4-A0E2-FC6679E12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936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0F3582-E350-EED3-A07C-0E39D634F3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33508"/>
            <a:ext cx="10515600" cy="28376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D83548-EFA4-FBFC-C445-2FDFAB425F0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277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29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Garamond" panose="020204040303010108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aramond" panose="020204040303010108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B721D0-80BD-7770-6894-05209E8AD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6A1E54-D510-B914-565E-607EEB4232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D6921-FA05-E149-9949-CA63701E46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277846-01DA-4853-ABD3-7036B2C57DCD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A4208-F89C-30AC-2BE1-297CFD5AB6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C4A33-B3D3-4DF4-BDE2-F23A626AD2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63C761-1DA3-43C7-9A18-A34473D81819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838C55-9DF9-6636-F7D5-FC8250651C1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814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6C2C619-2BC1-7DD3-0C71-1DF8C5001133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4065CEF-84ED-D260-4498-AE87B63E86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823A776-4FF0-149C-5E84-58955BEF7F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908922"/>
              <a:ext cx="12192000" cy="9490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5289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911F4-710D-2456-D605-C2E39D852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5051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ED22D-DF19-158D-3478-94267D92E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4B246-D80A-81B0-A2AB-38DB9CDF0E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1E0979-358A-C11C-D63E-47BE75F57F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189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Aptos Display</vt:lpstr>
      <vt:lpstr>Arial</vt:lpstr>
      <vt:lpstr>Garamond</vt:lpstr>
      <vt:lpstr>Office Theme</vt:lpstr>
      <vt:lpstr>Custom Design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Bianka Erőss</dc:creator>
  <cp:lastModifiedBy>Keiko Chikira</cp:lastModifiedBy>
  <cp:revision>8</cp:revision>
  <dcterms:created xsi:type="dcterms:W3CDTF">2026-02-04T11:17:26Z</dcterms:created>
  <dcterms:modified xsi:type="dcterms:W3CDTF">2026-09-23T04:18:11Z</dcterms:modified>
</cp:coreProperties>
</file>